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350" r:id="rId2"/>
    <p:sldId id="412" r:id="rId3"/>
    <p:sldId id="411" r:id="rId4"/>
    <p:sldId id="393" r:id="rId5"/>
    <p:sldId id="402" r:id="rId6"/>
    <p:sldId id="413" r:id="rId7"/>
    <p:sldId id="404" r:id="rId8"/>
    <p:sldId id="405" r:id="rId9"/>
    <p:sldId id="406" r:id="rId10"/>
    <p:sldId id="408" r:id="rId11"/>
    <p:sldId id="414" r:id="rId12"/>
    <p:sldId id="419" r:id="rId13"/>
    <p:sldId id="422" r:id="rId14"/>
    <p:sldId id="420" r:id="rId15"/>
    <p:sldId id="421" r:id="rId16"/>
    <p:sldId id="41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88"/>
  </p:normalViewPr>
  <p:slideViewPr>
    <p:cSldViewPr snapToGrid="0" snapToObjects="1">
      <p:cViewPr>
        <p:scale>
          <a:sx n="134" d="100"/>
          <a:sy n="134" d="100"/>
        </p:scale>
        <p:origin x="-5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CC1C7-25AA-294A-8BE0-6FD1F986921D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416E0-E0E1-0346-847E-FD3BE6648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38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67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130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15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0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37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53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71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270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46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3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16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00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896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81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5A15-1AD8-514D-811E-45030C504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9FE0DC-7C0B-324B-A2C8-6A8211F31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B0BB7-F65F-CE4E-A361-9B862BF8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D6148-15D9-6649-AFC3-7604C3C4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16930-6DC7-1949-AC4F-D306EF157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31A0-2228-2547-AF10-F67D692C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48A42-6B26-0E4B-B27B-C47F89400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0DAA9-EF21-954A-89F5-12935FEEF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F9746-0BDA-F94C-AC51-E9F274CF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DD768-3FAC-554B-8931-D2A5ED4B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4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875EA-3C0E-4340-B77C-7DC9E3C4A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B2AAF-BF6F-9B4C-8DD2-AA04EFCFF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65EFA-310F-B540-A0B2-0901F407A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DEE12-BC86-3342-BA6D-F71D7D89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9E95A-D2B9-A44E-B658-BAF84250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19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162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5313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>
          <p15:clr>
            <a:srgbClr val="FBAE40"/>
          </p15:clr>
        </p15:guide>
        <p15:guide id="7" orient="horz" pos="1440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40713-F96E-344D-A2D4-1A67DFFA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8050B-7246-A74D-B80A-5A5427B29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FD2ED-5CEC-8846-84BD-884DE41A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DF484-00DA-3849-A3C9-A251E55FB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211D0-864D-584F-932A-C60FF7EB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8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3A6E-EB49-A44B-8BD3-CB6DB4C3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6807E-B1CD-4F4A-8898-6E71F3A41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7CCA7-A510-0D42-9037-DBCC9D7A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820FC-1214-4643-A3D9-FE8572983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1EB1D-0AC5-054C-BED5-825C4EDF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5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0154-78E7-3549-BE54-A0A13A8D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EEB65-3DB4-914E-92AE-7C7514715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616BE-D194-D848-BD7C-1EBD1CA0E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CF2A0-4F81-C04F-A05F-19813C4F5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EDD80-D108-644B-82B6-469F28C3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080C8-CF50-EA4E-8C0A-9F41C143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1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24A4C-0373-1345-BD4E-0524D960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02919-1955-284B-ADB3-22CB9F61A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F31A2-AF3F-8643-BFEA-230C2FBB5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16EB7A-2AEF-6243-A1FA-97AB3749F1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7D53C-3BC6-914F-8E61-D8DD8BB68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D74B3-796D-1E4A-A98E-F4DF23EEB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0FC10C-52F3-ED4C-8B4B-210B6C4D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7FCD3D-524B-BE49-9D9D-F807A7591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4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3CE85-917A-924D-A30E-E436338B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94FC7-3C5F-054D-B870-7263E7907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E71BB-B443-B34C-BCC9-03442392F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54911-E09A-E446-A7C2-57122F77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8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F1448-2482-A848-9BFB-75E7E606F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68BD1-E4B9-E046-8D9D-1A3E0301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1F1E1-32A8-9440-A971-B839CF15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93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59C7-4341-6940-9D89-712566EA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4C0EA-0629-FA4F-8C5D-7932B2856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D6B62-AED6-974B-9437-0F384F14D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A885E-E561-6C42-91B3-9EEEE41B5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94581-D6F0-EE47-88A0-5E841FB1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DAC22-24F3-4941-ADA3-A36D367D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4198-5BAB-AF4C-820E-63838AF54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3CE28E-9E3E-4643-9207-58CF8DE9F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53DD7-E77B-B943-B4BB-CE13022B4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24BE8-ACFA-6C48-A4ED-A4037ACD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2E884-4EAD-A149-8FAB-1E4819B9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2E38A-75FB-C846-9B30-792464DD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26CE98-BE66-5145-A6C0-20E505FF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65999-7347-984E-9D82-3F0B0408D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91F9D-2F16-2E42-982B-662D824BDC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6AF3E-02C9-264B-8425-178FA45270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D54B6-E762-784C-BEDC-15D88196A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A200B-390D-3248-A72E-22C2A5E90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42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microsoft.com/office/2018/10/relationships/comments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microsoft.com/office/2018/10/relationships/comments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microsoft.com/office/2018/10/relationships/comments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microsoft.com/office/2018/10/relationships/comments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microsoft.com/office/2018/10/relationships/comments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microsoft.com/office/2018/10/relationships/comments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kitbatra1210/diabetes-dataset" TargetMode="External"/><Relationship Id="rId7" Type="http://schemas.microsoft.com/office/2018/10/relationships/comments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microsoft.com/office/2018/10/relationships/comments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microsoft.com/office/2018/10/relationships/comments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microsoft.com/office/2018/10/relationships/comments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microsoft.com/office/2018/10/relationships/comments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microsoft.com/office/2018/10/relationships/comments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Milestone 2 EDA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Eddie McGowan</a:t>
            </a:r>
          </a:p>
          <a:p>
            <a:r>
              <a:rPr lang="en-US" sz="2000" b="1" dirty="0">
                <a:solidFill>
                  <a:schemeClr val="bg2"/>
                </a:solidFill>
              </a:rPr>
              <a:t>DSCI 441</a:t>
            </a:r>
          </a:p>
          <a:p>
            <a:r>
              <a:rPr lang="en-US" sz="2000" b="1" dirty="0">
                <a:solidFill>
                  <a:schemeClr val="bg2"/>
                </a:solidFill>
              </a:rPr>
              <a:t>March 17, 2025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26186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 Statistics Non-numerical Attributes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6" y="2058219"/>
            <a:ext cx="4962144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to check for null values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Review each of the categories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 are all valid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values on next slide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7E224-01EA-7A48-8A92-723CA76497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094" y="1820545"/>
            <a:ext cx="42418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49031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 Statistics Non-numerical Attributes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DAC086-3FE0-CA4F-8A42-D9796A071C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0" y="2384160"/>
            <a:ext cx="7821083" cy="3787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238356-12D7-D04A-A3C4-9575DE1B0B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1273" y="3265335"/>
            <a:ext cx="4081992" cy="30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63708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 Statistics Non-numerical Attributes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964B5-2871-0C45-8DD8-CDFE35C6481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232" y="5290820"/>
            <a:ext cx="4927600" cy="10414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252C96-D4EC-2946-90EF-401AD3D1C804}"/>
              </a:ext>
            </a:extLst>
          </p:cNvPr>
          <p:cNvSpPr txBox="1">
            <a:spLocks/>
          </p:cNvSpPr>
          <p:nvPr/>
        </p:nvSpPr>
        <p:spPr>
          <a:xfrm>
            <a:off x="752855" y="2058219"/>
            <a:ext cx="10115013" cy="267867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 of the columns only had 2 values do I converted them to Boolean 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Renamed them according to the value set as the True case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Generally set True as the more risky state (e.g., smoker)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Allows these attributes to be treated as numeric and decreases memory usage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Columns: </a:t>
            </a:r>
            <a:r>
              <a:rPr lang="en-US" sz="2000" dirty="0"/>
              <a:t>Genetic Markers, Autoantibodies, Environmental Factors, Dietary Habits, Smoking Status, Glucose Tolerance Test, Pregnancy History , Genetic Testing, Liver Function Tests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26436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One Hot Encoding Categorical Attributes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4" y="2058219"/>
            <a:ext cx="10600945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Needed for models (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e.g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logistic regression) which only accept numeric inputs.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Increases the number of columns 33 to 44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990C0-6C81-6C4F-9738-690B9748E3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3680" y="3881120"/>
            <a:ext cx="7620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3455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Correlation Matrix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5F7FE1-7531-384E-89D1-B62621DBB0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39665"/>
            <a:ext cx="120777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55582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Correlation Matrix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5F7FE1-7531-384E-89D1-B62621DBB0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" y="1949190"/>
            <a:ext cx="12077700" cy="56769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C75446-A276-4E4F-972A-86719B2B9F68}"/>
              </a:ext>
            </a:extLst>
          </p:cNvPr>
          <p:cNvSpPr txBox="1">
            <a:spLocks/>
          </p:cNvSpPr>
          <p:nvPr/>
        </p:nvSpPr>
        <p:spPr>
          <a:xfrm>
            <a:off x="6353555" y="1855658"/>
            <a:ext cx="5000245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 a feature is the correlation &gt;0.8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were some &gt;0.7 did not make intuitive sense to remove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0.76: Blood Pressure vs Age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0.73: Cholesterol Levels vs Age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0.73: Waist Circumference vs Age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0.70: Weight Gain During Pregnancy vs Age</a:t>
            </a:r>
          </a:p>
          <a:p>
            <a:pPr lvl="1"/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I hurts my model, I will go back and remove  high correlated features</a:t>
            </a:r>
          </a:p>
          <a:p>
            <a:pPr lvl="1"/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B764DDA1-0A55-EB42-98C0-D7076EB25F73}"/>
              </a:ext>
            </a:extLst>
          </p:cNvPr>
          <p:cNvSpPr/>
          <p:nvPr/>
        </p:nvSpPr>
        <p:spPr>
          <a:xfrm>
            <a:off x="3232879" y="2104557"/>
            <a:ext cx="2863121" cy="1178289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07539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Next Steps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5" y="2058219"/>
            <a:ext cx="8848345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remaining models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</a:t>
            </a:r>
          </a:p>
          <a:p>
            <a:pPr lvl="1"/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Multilayer perceptron: tensor flow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Due to the high memory requirements of these models perform dimensionality reduction as needed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 component analysis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wise correlation matrix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 model parameters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85483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685800" y="2094952"/>
            <a:ext cx="6836230" cy="448491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For my project I am planning on creating a classification model to predict the type of diabetes or prediabetic condition they have based upon the features including genetic markers, environmental factors.</a:t>
            </a:r>
          </a:p>
          <a:p>
            <a:r>
              <a:rPr lang="en-US" sz="2400" dirty="0"/>
              <a:t>I currently work in health care. By predicting a patients current/future condition preventative /remediation strategies can be applied</a:t>
            </a:r>
          </a:p>
          <a:p>
            <a:r>
              <a:rPr lang="en-US" sz="2400" dirty="0"/>
              <a:t>To answer these questions, I got a dataset from Kaggle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Link: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https://www.kaggle.com/datasets/ankitbatra1210/diabetes-dataset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5E0A8B-0116-7941-B58E-442ABB8C44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5131" y="2442258"/>
            <a:ext cx="4651866" cy="271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78848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6" y="2058219"/>
            <a:ext cx="5776532" cy="47997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Using 7 classification model, find a model which best predicts the predicts the patients condition. 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Configuration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80/20 train/test split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Baseline: Logistic Regression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Baseline: Decision Tree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Baseline: K-Nearest Neighbors (KNN)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 (SVM)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</a:t>
            </a:r>
          </a:p>
          <a:p>
            <a:pPr lvl="1"/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Multilayer perceptron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C73398-0AB6-1347-A716-BF60368C2881}"/>
              </a:ext>
            </a:extLst>
          </p:cNvPr>
          <p:cNvSpPr txBox="1">
            <a:spLocks/>
          </p:cNvSpPr>
          <p:nvPr/>
        </p:nvSpPr>
        <p:spPr>
          <a:xfrm>
            <a:off x="6551009" y="2058219"/>
            <a:ext cx="5315170" cy="47997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Criteria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Evaluate based on performance and model 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F1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Time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Time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Interpretability: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patients learn from the model results (e.g., smoking and drinking increases likelihood)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812148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EDA Steps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685800" y="2094952"/>
            <a:ext cx="8191982" cy="462993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Data wrangling</a:t>
            </a:r>
          </a:p>
          <a:p>
            <a:pPr lvl="1"/>
            <a:r>
              <a:rPr lang="en-US" sz="2000" dirty="0"/>
              <a:t>Load dataset &amp; remove unnecessary attributes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 Duplicates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Analyze Schema and Change Data Types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 Statistics for Numerical Attributes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 Outliers from Dataset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 Statistics for Non-numeric Attributes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Hot Encode Categorical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Correlation Matrix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Compare Attributes vs Price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 the attributes most correlated with Price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862611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Load dataset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6A8E0-50F0-5042-BAA0-D5EC1B5FB2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954" y="-94592"/>
            <a:ext cx="5652920" cy="68580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350291-8B63-3548-952F-07469DC4DBC9}"/>
              </a:ext>
            </a:extLst>
          </p:cNvPr>
          <p:cNvSpPr txBox="1">
            <a:spLocks/>
          </p:cNvSpPr>
          <p:nvPr/>
        </p:nvSpPr>
        <p:spPr>
          <a:xfrm>
            <a:off x="559676" y="2094953"/>
            <a:ext cx="6836230" cy="209867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read the dataset into a dataframe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the number of records: 70k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example records</a:t>
            </a:r>
          </a:p>
        </p:txBody>
      </p:sp>
    </p:spTree>
    <p:extLst>
      <p:ext uri="{BB962C8B-B14F-4D97-AF65-F5344CB8AC3E}">
        <p14:creationId xmlns:p14="http://schemas.microsoft.com/office/powerpoint/2010/main" val="2149212492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Load dataset and remove attributes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716304-90C1-F248-9E1B-F5C8EC2BFD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69" y="2060313"/>
            <a:ext cx="6056731" cy="3730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02A6A7-79D9-0C4D-8F8F-57587A5476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2263773"/>
            <a:ext cx="5787024" cy="345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74001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Remove duplicates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10A922-D1F0-194D-B6BB-487FC774E888}"/>
              </a:ext>
            </a:extLst>
          </p:cNvPr>
          <p:cNvSpPr txBox="1">
            <a:spLocks/>
          </p:cNvSpPr>
          <p:nvPr/>
        </p:nvSpPr>
        <p:spPr>
          <a:xfrm>
            <a:off x="559676" y="2094953"/>
            <a:ext cx="6836230" cy="209867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for duplicates, but none are found.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mitigation strategies are needed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60CB7-3A45-9846-B797-69500DF52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821" y="3520857"/>
            <a:ext cx="8321672" cy="134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02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Analyze Schema and Change Data Types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10A922-D1F0-194D-B6BB-487FC774E888}"/>
              </a:ext>
            </a:extLst>
          </p:cNvPr>
          <p:cNvSpPr txBox="1">
            <a:spLocks/>
          </p:cNvSpPr>
          <p:nvPr/>
        </p:nvSpPr>
        <p:spPr>
          <a:xfrm>
            <a:off x="559677" y="2094953"/>
            <a:ext cx="5341062" cy="448491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print the schema with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dataframe.info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Adjusted column types to reduce memory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useage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Converted string object -&gt; category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Converted binary object -&gt;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boolean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Boolean columns were stored as Yes/No, so the data was mapped to True/False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8639F4-E19C-A340-81CE-C381D50FA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073" y="1690688"/>
            <a:ext cx="3657600" cy="471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DB7CBB-22CA-8340-A521-07083B63A2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87" y="6236971"/>
            <a:ext cx="7785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28251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 Statistics Numerical Attributes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6" y="2058219"/>
            <a:ext cx="10291382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 statistics were found using the describe function 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to identify outliers or nulls, evaluated on a case by case basis.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nulls were identified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outliers were identified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CB09D-0E07-2542-8A32-CB0CBD0A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4328799"/>
            <a:ext cx="11836400" cy="21463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C7E4D0-B149-1640-BD83-84EEFAFEF33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3681868"/>
            <a:ext cx="10134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75219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2883</TotalTime>
  <Words>655</Words>
  <Application>Microsoft Macintosh PowerPoint</Application>
  <PresentationFormat>Widescreen</PresentationFormat>
  <Paragraphs>156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Milestone 2 EDA</vt:lpstr>
      <vt:lpstr>Abstract</vt:lpstr>
      <vt:lpstr>Plan</vt:lpstr>
      <vt:lpstr>EDA Steps</vt:lpstr>
      <vt:lpstr>Load dataset</vt:lpstr>
      <vt:lpstr>Load dataset and remove attributes</vt:lpstr>
      <vt:lpstr>Remove duplicates</vt:lpstr>
      <vt:lpstr>Analyze Schema and Change Data Types</vt:lpstr>
      <vt:lpstr>Summary Statistics Numerical Attributes</vt:lpstr>
      <vt:lpstr>Summary Statistics Non-numerical Attributes</vt:lpstr>
      <vt:lpstr>Summary Statistics Non-numerical Attributes</vt:lpstr>
      <vt:lpstr>Summary Statistics Non-numerical Attributes</vt:lpstr>
      <vt:lpstr>One Hot Encoding Categorical Attributes</vt:lpstr>
      <vt:lpstr>Correlation Matrix</vt:lpstr>
      <vt:lpstr>Correlation Matrix</vt:lpstr>
      <vt:lpstr>Next Steps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EDA</dc:title>
  <dc:creator>Eddie McGowan</dc:creator>
  <cp:lastModifiedBy>Eddie McGowan</cp:lastModifiedBy>
  <cp:revision>25</cp:revision>
  <dcterms:created xsi:type="dcterms:W3CDTF">2025-03-03T06:01:41Z</dcterms:created>
  <dcterms:modified xsi:type="dcterms:W3CDTF">2025-03-05T06:05:36Z</dcterms:modified>
</cp:coreProperties>
</file>